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317" r:id="rId2"/>
    <p:sldId id="307" r:id="rId3"/>
    <p:sldId id="315" r:id="rId4"/>
    <p:sldId id="31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86" d="100"/>
          <a:sy n="86" d="100"/>
        </p:scale>
        <p:origin x="3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12296-BA87-4D4E-90FB-D0B75845E3D2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863F8-0D1C-45AA-A405-7CAA70B7F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0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4" y="260648"/>
            <a:ext cx="7125113" cy="924475"/>
          </a:xfrm>
        </p:spPr>
        <p:txBody>
          <a:bodyPr/>
          <a:lstStyle/>
          <a:p>
            <a:pPr algn="just"/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творчество!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5" y="1600199"/>
            <a:ext cx="6192689" cy="525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2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472608"/>
          </a:xfrm>
        </p:spPr>
        <p:txBody>
          <a:bodyPr/>
          <a:lstStyle/>
          <a:p>
            <a:pPr algn="ctr"/>
            <a:r>
              <a:rPr lang="ru-RU" sz="8800" b="1" dirty="0" smtClean="0"/>
              <a:t/>
            </a:r>
            <a:br>
              <a:rPr lang="ru-RU" sz="8800" b="1" dirty="0" smtClean="0"/>
            </a:br>
            <a:r>
              <a:rPr lang="ru-RU" sz="8800" b="1" dirty="0" smtClean="0"/>
              <a:t> </a:t>
            </a:r>
            <a:endParaRPr lang="ru-RU" sz="8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4993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1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3617372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7032" y="2645745"/>
            <a:ext cx="5112566" cy="32947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308" y="950544"/>
            <a:ext cx="5242987" cy="3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489" y="932681"/>
            <a:ext cx="5157192" cy="32918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7580" y="2551212"/>
            <a:ext cx="530120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73391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562</TotalTime>
  <Words>3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Calibri</vt:lpstr>
      <vt:lpstr>Courier New</vt:lpstr>
      <vt:lpstr>Times New Roman</vt:lpstr>
      <vt:lpstr>Trebuchet MS</vt:lpstr>
      <vt:lpstr>Verdana</vt:lpstr>
      <vt:lpstr>Wingdings 2</vt:lpstr>
      <vt:lpstr>Spring</vt:lpstr>
      <vt:lpstr>Совместное творчество!</vt:lpstr>
      <vt:lpstr>  </vt:lpstr>
      <vt:lpstr>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Сервировка стола при помощи оригами </dc:title>
  <dc:creator>HOME</dc:creator>
  <cp:lastModifiedBy>Admin</cp:lastModifiedBy>
  <cp:revision>55</cp:revision>
  <dcterms:created xsi:type="dcterms:W3CDTF">2015-12-01T17:50:48Z</dcterms:created>
  <dcterms:modified xsi:type="dcterms:W3CDTF">2021-02-22T12:35:29Z</dcterms:modified>
</cp:coreProperties>
</file>